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18"/>
  </p:notesMasterIdLst>
  <p:sldIdLst>
    <p:sldId id="277" r:id="rId3"/>
    <p:sldId id="279" r:id="rId4"/>
    <p:sldId id="281" r:id="rId5"/>
    <p:sldId id="280" r:id="rId6"/>
    <p:sldId id="288" r:id="rId7"/>
    <p:sldId id="282" r:id="rId8"/>
    <p:sldId id="289" r:id="rId9"/>
    <p:sldId id="283" r:id="rId10"/>
    <p:sldId id="284" r:id="rId11"/>
    <p:sldId id="285" r:id="rId12"/>
    <p:sldId id="286" r:id="rId13"/>
    <p:sldId id="287" r:id="rId14"/>
    <p:sldId id="275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1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  <p:cmAuthor id="2" name="slk" initials="s" lastIdx="0" clrIdx="1">
    <p:extLst>
      <p:ext uri="{19B8F6BF-5375-455C-9EA6-DF929625EA0E}">
        <p15:presenceInfo xmlns:p15="http://schemas.microsoft.com/office/powerpoint/2012/main" userId="sl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FB5"/>
    <a:srgbClr val="E6E6E6"/>
    <a:srgbClr val="D9D9D9"/>
    <a:srgbClr val="2B2462"/>
    <a:srgbClr val="1BB57E"/>
    <a:srgbClr val="110E26"/>
    <a:srgbClr val="4472C4"/>
    <a:srgbClr val="21D795"/>
    <a:srgbClr val="2DDF9F"/>
    <a:srgbClr val="E1E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89202" autoAdjust="0"/>
  </p:normalViewPr>
  <p:slideViewPr>
    <p:cSldViewPr snapToGrid="0" showGuides="1">
      <p:cViewPr varScale="1">
        <p:scale>
          <a:sx n="66" d="100"/>
          <a:sy n="66" d="100"/>
        </p:scale>
        <p:origin x="72" y="756"/>
      </p:cViewPr>
      <p:guideLst>
        <p:guide orient="horz" pos="2160"/>
        <p:guide pos="3840"/>
        <p:guide pos="438"/>
        <p:guide pos="72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F6A41-74EE-43B2-87AC-ACB08008B329}" type="datetimeFigureOut">
              <a:rPr lang="en-ID" smtClean="0"/>
              <a:t>1/16/2020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98B0-5D07-4B48-9C62-CAFE4B0476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724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699E512-D3A3-4DDF-907E-52EF3D360F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6ACB08-03C1-4E1A-B473-336F7652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0B46EC4-6F37-4F7C-80BA-735A69395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811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692E91-C378-40B9-8D45-1E0128E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6353411-ED82-4F15-B05E-3C27CCC3B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EF6CD60-B7AF-4759-9E8B-5C7647AB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9FA84E-D48D-456E-BDED-F4AE9DC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416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E9A6528-13AE-4422-803F-35AEE68EF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684495C-4B8C-4105-8E5A-403CE929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D352CFE-E1C4-4FB2-A353-8008738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317392-A31E-4262-B0D3-2D822298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6526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7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8625"/>
            <a:ext cx="10515600" cy="663575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45452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975976" y="5998483"/>
            <a:ext cx="752474" cy="752474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4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3138" y="6192158"/>
            <a:ext cx="43815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4B654FAA-EE11-4340-9E4F-0FD740EF42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0772278" y="5881009"/>
            <a:ext cx="248085" cy="248085"/>
          </a:xfrm>
          <a:prstGeom prst="ellipse">
            <a:avLst/>
          </a:prstGeom>
          <a:noFill/>
          <a:ln w="114300">
            <a:solidFill>
              <a:srgbClr val="FFC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0688434" y="6460715"/>
            <a:ext cx="260760" cy="260760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2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" y="0"/>
            <a:ext cx="1427767" cy="1317687"/>
            <a:chOff x="1" y="0"/>
            <a:chExt cx="1427767" cy="1317687"/>
          </a:xfrm>
        </p:grpSpPr>
        <p:sp>
          <p:nvSpPr>
            <p:cNvPr id="11" name="Freeform 10"/>
            <p:cNvSpPr/>
            <p:nvPr userDrawn="1"/>
          </p:nvSpPr>
          <p:spPr>
            <a:xfrm flipV="1">
              <a:off x="1" y="0"/>
              <a:ext cx="1358900" cy="1317687"/>
            </a:xfrm>
            <a:custGeom>
              <a:avLst/>
              <a:gdLst>
                <a:gd name="connsiteX0" fmla="*/ 397917 w 1974490"/>
                <a:gd name="connsiteY0" fmla="*/ 0 h 1914608"/>
                <a:gd name="connsiteX1" fmla="*/ 1974490 w 1974490"/>
                <a:gd name="connsiteY1" fmla="*/ 1576573 h 1914608"/>
                <a:gd name="connsiteX2" fmla="*/ 1942460 w 1974490"/>
                <a:gd name="connsiteY2" fmla="*/ 1894308 h 1914608"/>
                <a:gd name="connsiteX3" fmla="*/ 1937240 w 1974490"/>
                <a:gd name="connsiteY3" fmla="*/ 1914608 h 1914608"/>
                <a:gd name="connsiteX4" fmla="*/ 1107324 w 1974490"/>
                <a:gd name="connsiteY4" fmla="*/ 1914608 h 1914608"/>
                <a:gd name="connsiteX5" fmla="*/ 1124258 w 1974490"/>
                <a:gd name="connsiteY5" fmla="*/ 1883410 h 1914608"/>
                <a:gd name="connsiteX6" fmla="*/ 1186205 w 1974490"/>
                <a:gd name="connsiteY6" fmla="*/ 1576573 h 1914608"/>
                <a:gd name="connsiteX7" fmla="*/ 397918 w 1974490"/>
                <a:gd name="connsiteY7" fmla="*/ 788286 h 1914608"/>
                <a:gd name="connsiteX8" fmla="*/ 91081 w 1974490"/>
                <a:gd name="connsiteY8" fmla="*/ 850234 h 1914608"/>
                <a:gd name="connsiteX9" fmla="*/ 0 w 1974490"/>
                <a:gd name="connsiteY9" fmla="*/ 899671 h 1914608"/>
                <a:gd name="connsiteX10" fmla="*/ 0 w 1974490"/>
                <a:gd name="connsiteY10" fmla="*/ 52648 h 1914608"/>
                <a:gd name="connsiteX11" fmla="*/ 80183 w 1974490"/>
                <a:gd name="connsiteY11" fmla="*/ 32031 h 1914608"/>
                <a:gd name="connsiteX12" fmla="*/ 397917 w 1974490"/>
                <a:gd name="connsiteY12" fmla="*/ 0 h 191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490" h="1914608">
                  <a:moveTo>
                    <a:pt x="397917" y="0"/>
                  </a:moveTo>
                  <a:cubicBezTo>
                    <a:pt x="1268634" y="0"/>
                    <a:pt x="1974490" y="705856"/>
                    <a:pt x="1974490" y="1576573"/>
                  </a:cubicBezTo>
                  <a:cubicBezTo>
                    <a:pt x="1974490" y="1685413"/>
                    <a:pt x="1963461" y="1791677"/>
                    <a:pt x="1942460" y="1894308"/>
                  </a:cubicBezTo>
                  <a:lnTo>
                    <a:pt x="1937240" y="1914608"/>
                  </a:lnTo>
                  <a:lnTo>
                    <a:pt x="1107324" y="1914608"/>
                  </a:lnTo>
                  <a:lnTo>
                    <a:pt x="1124258" y="1883410"/>
                  </a:lnTo>
                  <a:cubicBezTo>
                    <a:pt x="1164147" y="1789101"/>
                    <a:pt x="1186205" y="1685413"/>
                    <a:pt x="1186205" y="1576573"/>
                  </a:cubicBezTo>
                  <a:cubicBezTo>
                    <a:pt x="1186205" y="1141214"/>
                    <a:pt x="833277" y="788286"/>
                    <a:pt x="397918" y="788286"/>
                  </a:cubicBezTo>
                  <a:cubicBezTo>
                    <a:pt x="289078" y="788286"/>
                    <a:pt x="185390" y="810344"/>
                    <a:pt x="91081" y="850234"/>
                  </a:cubicBezTo>
                  <a:lnTo>
                    <a:pt x="0" y="899671"/>
                  </a:lnTo>
                  <a:lnTo>
                    <a:pt x="0" y="52648"/>
                  </a:lnTo>
                  <a:lnTo>
                    <a:pt x="80183" y="32031"/>
                  </a:lnTo>
                  <a:cubicBezTo>
                    <a:pt x="182814" y="11029"/>
                    <a:pt x="289077" y="0"/>
                    <a:pt x="397917" y="0"/>
                  </a:cubicBezTo>
                  <a:close/>
                </a:path>
              </a:pathLst>
            </a:custGeom>
            <a:gradFill>
              <a:gsLst>
                <a:gs pos="20000">
                  <a:srgbClr val="14A4A6"/>
                </a:gs>
                <a:gs pos="92000">
                  <a:srgbClr val="107476"/>
                </a:gs>
              </a:gsLst>
              <a:lin ang="5400000" scaled="1"/>
            </a:gradFill>
            <a:ln w="61913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1169664" y="283481"/>
              <a:ext cx="258104" cy="258104"/>
            </a:xfrm>
            <a:prstGeom prst="ellipse">
              <a:avLst/>
            </a:prstGeom>
            <a:noFill/>
            <a:ln w="104775">
              <a:solidFill>
                <a:srgbClr val="FFCC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70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1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60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38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9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5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565A4D-1428-4584-9FC7-2ADC2D4D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5BDF31-72D8-4061-B213-2139BBE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39A2214-112A-41E3-BC48-A5285D38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DE4442-A9C3-4765-B91B-044CA3E9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9833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15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1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5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=""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=""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3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BBADD5-FBC4-4E7E-9F25-D489441C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824F2F-7120-4789-9395-4E23FFDA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06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01EF9-8182-485C-B161-A597355F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CC2B07-6EEA-4272-8DB9-6D89CD813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D01E125-0248-4310-B661-E5D65C6F5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43A8E8-C2AD-44B5-B565-F844501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9FC5327-7D12-4CF4-B408-C0A299DB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6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88F501-75A1-4B40-8869-FB573CF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64A48D1-B585-4A51-AB24-5B7AF27B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4152208-87A2-4E78-AC6D-97CEF889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CE0121-D12B-4DCD-BEED-3F85B8637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90938F0-7573-4AF6-B38F-73653D1D9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E40D2A2-88DC-4ED0-8AFB-2EAB7EB8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6EF6E16-1905-426D-9BC6-CA2F6716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17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A830A9-9D9B-41AB-A2C8-264B14F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A11734-ACE0-40FF-AE7A-75FD44F3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E1B1280-3B3D-48AA-AC02-B3C5FA3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49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AF61CBF-E5DC-4DC1-8116-CD5C98D2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D23773B-DB9C-407B-9FC2-C57BCDD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798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7EFCD9-A257-4186-AF27-459F0B67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24662D-5D92-4D18-8957-20AAF873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D508E4-3011-403F-9473-DB77B1586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E347360-43F4-4776-9EBE-9ECB07BB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D07663B-A81F-40D1-A855-2A42F4C7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621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B9B681-2D6A-41AF-AEFC-5E5FF4BB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7312A98-E2AF-48C5-A3C9-840BCA6B0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E766C9D-52B8-4BF0-A2D5-60D3F610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D8C2893-EA85-4026-AB43-6B51B1AE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C81C61-DD81-43C7-AD05-18C41430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73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D47B935-D3A7-4925-B992-258A2050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673751"/>
            <a:ext cx="616267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88BBAF0-B894-463D-8435-F9768B40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1600199"/>
            <a:ext cx="10788650" cy="43624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C9F053-329F-4780-9693-E7C3D244E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48525" y="635132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ID"/>
              <a:t>Insert Your Footer Here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3D65AB-FD68-4E0A-BFC5-FA8ADADA8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668" y="6351329"/>
            <a:ext cx="190757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200">
                <a:solidFill>
                  <a:srgbClr val="21D795"/>
                </a:solidFill>
              </a:defRPr>
            </a:lvl1pPr>
          </a:lstStyle>
          <a:p>
            <a:fld id="{CF25293F-90B6-45AB-8342-A371567C769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="" xmlns:a16="http://schemas.microsoft.com/office/drawing/2014/main" id="{C760EC63-5D63-43EA-A1B1-20252CE15852}"/>
              </a:ext>
            </a:extLst>
          </p:cNvPr>
          <p:cNvSpPr/>
          <p:nvPr userDrawn="1"/>
        </p:nvSpPr>
        <p:spPr>
          <a:xfrm flipH="1">
            <a:off x="11861800" y="6527800"/>
            <a:ext cx="330200" cy="330200"/>
          </a:xfrm>
          <a:prstGeom prst="rtTriangle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3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A85B-A1F7-4E51-8134-FAFAF227ECE2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2724"/>
            <a:ext cx="6162675" cy="1984706"/>
          </a:xfrm>
        </p:spPr>
        <p:txBody>
          <a:bodyPr/>
          <a:lstStyle/>
          <a:p>
            <a:pPr algn="ctr"/>
            <a:r>
              <a:rPr lang="en-US" sz="6600" dirty="0" smtClean="0">
                <a:solidFill>
                  <a:schemeClr val="tx1"/>
                </a:solidFill>
              </a:rPr>
              <a:t>WELCOME</a:t>
            </a:r>
            <a:br>
              <a:rPr lang="en-US" sz="6600" dirty="0" smtClean="0">
                <a:solidFill>
                  <a:schemeClr val="tx1"/>
                </a:solidFill>
              </a:rPr>
            </a:br>
            <a:r>
              <a:rPr lang="en-US" sz="6600" dirty="0" smtClean="0">
                <a:solidFill>
                  <a:schemeClr val="tx1"/>
                </a:solidFill>
              </a:rPr>
              <a:t>TO </a:t>
            </a:r>
            <a:endParaRPr lang="en-US" sz="66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2649923"/>
            <a:ext cx="6297930" cy="176312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</a:t>
            </a:fld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-25039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639763"/>
            <a:ext cx="5577840" cy="528097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10</a:t>
            </a:fld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39" y="639763"/>
            <a:ext cx="5680711" cy="52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11</a:t>
            </a:fld>
            <a:endParaRPr lang="en-ID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1" y="960120"/>
            <a:ext cx="5039760" cy="4732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59" y="960120"/>
            <a:ext cx="6120765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12</a:t>
            </a:fld>
            <a:endParaRPr lang="en-ID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01675" y="560071"/>
            <a:ext cx="10788650" cy="5048250"/>
          </a:xfrm>
        </p:spPr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sz="4800" dirty="0">
                <a:latin typeface="Andalus" panose="02020603050405020304" pitchFamily="18" charset="-78"/>
                <a:cs typeface="Andalus" panose="02020603050405020304" pitchFamily="18" charset="-78"/>
              </a:rPr>
              <a:t>Scope and Conclusion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 smtClean="0">
                <a:latin typeface="Algerian" panose="04020705040A02060702" pitchFamily="82" charset="0"/>
                <a:cs typeface="Andalus" panose="02020603050405020304" pitchFamily="18" charset="-78"/>
              </a:rPr>
              <a:t>	Scope</a:t>
            </a:r>
            <a:endParaRPr lang="en-US" sz="1800" dirty="0">
              <a:latin typeface="Algerian" panose="04020705040A02060702" pitchFamily="82" charset="0"/>
              <a:cs typeface="Andalus" panose="02020603050405020304" pitchFamily="18" charset="-78"/>
            </a:endParaRPr>
          </a:p>
          <a:p>
            <a:r>
              <a:rPr lang="en-US" sz="1800" dirty="0">
                <a:latin typeface="Andalus" panose="02020603050405020304" pitchFamily="18" charset="-78"/>
                <a:cs typeface="Andalus" panose="02020603050405020304" pitchFamily="18" charset="-78"/>
              </a:rPr>
              <a:t>This project can be implemented in any bank for fulfilling the basic </a:t>
            </a:r>
            <a:r>
              <a:rPr lang="en-US" sz="1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need</a:t>
            </a:r>
          </a:p>
          <a:p>
            <a:pPr marL="0" indent="0">
              <a:buNone/>
            </a:pPr>
            <a:endParaRPr lang="en-US" sz="18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>
              <a:buNone/>
            </a:pPr>
            <a:r>
              <a:rPr lang="en-US" sz="1800" dirty="0" smtClean="0">
                <a:latin typeface="Algerian" panose="04020705040A02060702" pitchFamily="82" charset="0"/>
                <a:cs typeface="Andalus" panose="02020603050405020304" pitchFamily="18" charset="-78"/>
              </a:rPr>
              <a:t>	Conclusion</a:t>
            </a:r>
            <a:endParaRPr lang="en-US" sz="1800" dirty="0">
              <a:latin typeface="Algerian" panose="04020705040A02060702" pitchFamily="82" charset="0"/>
              <a:cs typeface="Andalus" panose="02020603050405020304" pitchFamily="18" charset="-78"/>
            </a:endParaRPr>
          </a:p>
          <a:p>
            <a:r>
              <a:rPr lang="en-US" sz="1800" dirty="0">
                <a:latin typeface="Andalus" panose="02020603050405020304" pitchFamily="18" charset="-78"/>
                <a:cs typeface="Andalus" panose="02020603050405020304" pitchFamily="18" charset="-78"/>
              </a:rPr>
              <a:t>The agent can activate and deactivate customer account and can view customers of his own branch and can view transaction details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13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-250395"/>
            <a:ext cx="1905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926" y="3975427"/>
            <a:ext cx="11675099" cy="2670869"/>
          </a:xfrm>
          <a:prstGeom prst="rect">
            <a:avLst/>
          </a:prstGeom>
          <a:solidFill>
            <a:srgbClr val="E6E6E6">
              <a:alpha val="55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83" y="4142225"/>
            <a:ext cx="1450075" cy="19958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8" y="4176380"/>
            <a:ext cx="1547785" cy="20637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73" y="4139340"/>
            <a:ext cx="1639866" cy="21864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47" y="4184748"/>
            <a:ext cx="1548422" cy="20553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2"/>
          <a:stretch/>
        </p:blipFill>
        <p:spPr>
          <a:xfrm>
            <a:off x="4234297" y="4158052"/>
            <a:ext cx="1614959" cy="21357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6" y="44677"/>
            <a:ext cx="2688261" cy="38375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39" y="4129771"/>
            <a:ext cx="1636967" cy="2182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248410" y="6203007"/>
            <a:ext cx="13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</a:t>
            </a:r>
            <a:r>
              <a:rPr lang="en-US" dirty="0" smtClean="0">
                <a:latin typeface="Arial Black" panose="020B0A04020102020204" pitchFamily="34" charset="0"/>
              </a:rPr>
              <a:t>hyravi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57615" y="3339865"/>
            <a:ext cx="3336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TEAM</a:t>
            </a:r>
            <a:r>
              <a:rPr lang="en-US" sz="4000" dirty="0" smtClean="0">
                <a:solidFill>
                  <a:srgbClr val="19AFB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-IGNITE</a:t>
            </a:r>
            <a:endParaRPr lang="en-US" sz="4000" dirty="0">
              <a:solidFill>
                <a:srgbClr val="19AFB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802" y="6240094"/>
            <a:ext cx="1514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Black" panose="020B0A04020102020204" pitchFamily="34" charset="0"/>
              </a:rPr>
              <a:t>Rakshith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3053" y="6255483"/>
            <a:ext cx="112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Nayana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4973" y="627087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Black" panose="020B0A04020102020204" pitchFamily="34" charset="0"/>
              </a:rPr>
              <a:t>Sangeetha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44843" y="6342545"/>
            <a:ext cx="103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Ramya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94502" y="627087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Santhosh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534" y="16011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TRAINER</a:t>
            </a:r>
            <a:endParaRPr lang="en-US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768" y="353128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Upasana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81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EE73191-38DC-4B52-9B35-85BC0FA2EDAC}"/>
              </a:ext>
            </a:extLst>
          </p:cNvPr>
          <p:cNvSpPr/>
          <p:nvPr/>
        </p:nvSpPr>
        <p:spPr>
          <a:xfrm>
            <a:off x="4405439" y="1863724"/>
            <a:ext cx="7205990" cy="2229305"/>
          </a:xfrm>
          <a:prstGeom prst="rect">
            <a:avLst/>
          </a:prstGeom>
          <a:solidFill>
            <a:srgbClr val="231D4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pic>
        <p:nvPicPr>
          <p:cNvPr id="5" name="Picture 4" descr="A building with a metal fence&#10;&#10;Description automatically generated">
            <a:extLst>
              <a:ext uri="{FF2B5EF4-FFF2-40B4-BE49-F238E27FC236}">
                <a16:creationId xmlns="" xmlns:a16="http://schemas.microsoft.com/office/drawing/2014/main" id="{B66644D1-620F-47A2-BD3C-200C0DA15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654791"/>
            <a:ext cx="5029200" cy="5544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096B68-6C37-4F46-A848-EEC23DC7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206" y="2774199"/>
            <a:ext cx="5183337" cy="780214"/>
          </a:xfrm>
        </p:spPr>
        <p:txBody>
          <a:bodyPr wrap="square">
            <a:spAutoFit/>
          </a:bodyPr>
          <a:lstStyle/>
          <a:p>
            <a:pPr algn="l">
              <a:lnSpc>
                <a:spcPts val="6000"/>
              </a:lnSpc>
            </a:pPr>
            <a:r>
              <a:rPr lang="en-ID" dirty="0">
                <a:solidFill>
                  <a:srgbClr val="1BB57E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157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=""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=""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=""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=""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=""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=""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=""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=""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=""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 AT WORK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34489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02970"/>
            <a:ext cx="9566911" cy="1051559"/>
          </a:xfrm>
        </p:spPr>
        <p:txBody>
          <a:bodyPr/>
          <a:lstStyle/>
          <a:p>
            <a:r>
              <a:rPr lang="en-US" sz="4400" dirty="0">
                <a:ln w="3175" cmpd="sng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Times"/>
                <a:ea typeface="+mj-lt"/>
                <a:cs typeface="+mj-lt"/>
              </a:rPr>
              <a:t>Objective of the Training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2514600"/>
            <a:ext cx="6972300" cy="3504841"/>
          </a:xfrm>
        </p:spPr>
        <p:txBody>
          <a:bodyPr/>
          <a:lstStyle/>
          <a:p>
            <a:pPr marL="0" lvl="0" indent="0" algn="just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B946B"/>
              </a:buClr>
              <a:buSzPct val="115000"/>
              <a:buNone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 a Full Stack developer by gaining all the skills required to work with front-end and back-end technologies.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2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6" y="1622311"/>
            <a:ext cx="4500000" cy="45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30" y="-28268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7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3</a:t>
            </a:fld>
            <a:endParaRPr lang="en-ID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883" y="-55709"/>
            <a:ext cx="1902117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1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45720"/>
            <a:ext cx="6162675" cy="443198"/>
          </a:xfrm>
        </p:spPr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" y="582929"/>
            <a:ext cx="11875770" cy="60280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38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3" y="566057"/>
            <a:ext cx="10377714" cy="578527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773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1811" y="411707"/>
            <a:ext cx="6978650" cy="898708"/>
          </a:xfrm>
        </p:spPr>
        <p:txBody>
          <a:bodyPr/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Project-E Commerce Web Application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" y="1440181"/>
            <a:ext cx="10873105" cy="452247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E-Commerce Web Application </a:t>
            </a:r>
            <a:r>
              <a:rPr lang="en-US" dirty="0"/>
              <a:t>allows us to perform </a:t>
            </a:r>
            <a:r>
              <a:rPr lang="en-US" dirty="0" smtClean="0"/>
              <a:t>all shopping </a:t>
            </a:r>
            <a:r>
              <a:rPr lang="en-US" dirty="0"/>
              <a:t>related </a:t>
            </a:r>
            <a:r>
              <a:rPr lang="en-US" dirty="0" smtClean="0"/>
              <a:t> CRUDe  </a:t>
            </a:r>
            <a:r>
              <a:rPr lang="en-US" dirty="0"/>
              <a:t>operations.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6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884" y="-89998"/>
            <a:ext cx="1902117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4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675" y="341353"/>
            <a:ext cx="6162675" cy="1107996"/>
          </a:xfrm>
        </p:spPr>
        <p:txBody>
          <a:bodyPr/>
          <a:lstStyle/>
          <a:p>
            <a:pPr algn="ctr"/>
            <a:r>
              <a:rPr lang="en-US" sz="4800" dirty="0"/>
              <a:t>Full Stack Architecture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1185143"/>
            <a:ext cx="11769213" cy="5350852"/>
          </a:xfrm>
          <a:effectLst>
            <a:softEdge rad="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smtClean="0"/>
              <a:t>Insert Your Footer Here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91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225" y="879491"/>
            <a:ext cx="6162675" cy="443198"/>
          </a:xfrm>
        </p:spPr>
        <p:txBody>
          <a:bodyPr/>
          <a:lstStyle/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Problem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675" y="2173544"/>
            <a:ext cx="10788650" cy="436245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To develop an interactive Ecommerce Application where one can perform </a:t>
            </a:r>
            <a:r>
              <a:rPr lang="en-US" sz="2000" dirty="0"/>
              <a:t>O</a:t>
            </a:r>
            <a:r>
              <a:rPr lang="en-US" sz="2000" dirty="0" smtClean="0"/>
              <a:t>nline Shopping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8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508" y="0"/>
            <a:ext cx="1902117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4" y="1374229"/>
            <a:ext cx="8577034" cy="48113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9</a:t>
            </a:fld>
            <a:endParaRPr lang="en-ID"/>
          </a:p>
        </p:txBody>
      </p:sp>
      <p:sp>
        <p:nvSpPr>
          <p:cNvPr id="7" name="TextBox 6"/>
          <p:cNvSpPr txBox="1"/>
          <p:nvPr/>
        </p:nvSpPr>
        <p:spPr>
          <a:xfrm>
            <a:off x="4673601" y="656554"/>
            <a:ext cx="367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SNAPSHOTS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rgbClr val="0D77E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FE9F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190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Aharoni</vt:lpstr>
      <vt:lpstr>Algerian</vt:lpstr>
      <vt:lpstr>Andalus</vt:lpstr>
      <vt:lpstr>Arial</vt:lpstr>
      <vt:lpstr>Arial Black</vt:lpstr>
      <vt:lpstr>Calibri</vt:lpstr>
      <vt:lpstr>Calibri Light</vt:lpstr>
      <vt:lpstr>Century Gothic</vt:lpstr>
      <vt:lpstr>Corbel</vt:lpstr>
      <vt:lpstr>Segoe UI</vt:lpstr>
      <vt:lpstr>Times</vt:lpstr>
      <vt:lpstr>Times New Roman</vt:lpstr>
      <vt:lpstr>Office Theme</vt:lpstr>
      <vt:lpstr>2_Office Theme</vt:lpstr>
      <vt:lpstr>WELCOME TO </vt:lpstr>
      <vt:lpstr>Objective of the Training</vt:lpstr>
      <vt:lpstr>PowerPoint Presentation</vt:lpstr>
      <vt:lpstr>ER Diagram</vt:lpstr>
      <vt:lpstr>PowerPoint Presentation</vt:lpstr>
      <vt:lpstr>Project-E Commerce Web Application</vt:lpstr>
      <vt:lpstr>Full Stack Architecture </vt:lpstr>
      <vt:lpstr>Problem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</dc:creator>
  <cp:lastModifiedBy>slk</cp:lastModifiedBy>
  <cp:revision>73</cp:revision>
  <dcterms:created xsi:type="dcterms:W3CDTF">2019-07-10T03:17:29Z</dcterms:created>
  <dcterms:modified xsi:type="dcterms:W3CDTF">2020-01-16T09:20:33Z</dcterms:modified>
</cp:coreProperties>
</file>